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6113-4957-40C3-9330-903CC007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6" y="0"/>
            <a:ext cx="8825658" cy="1170115"/>
          </a:xfrm>
        </p:spPr>
        <p:txBody>
          <a:bodyPr/>
          <a:lstStyle/>
          <a:p>
            <a:r>
              <a:rPr lang="fr-FR" sz="5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33FEEC-3ED4-4A4C-BB52-945102204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7010" y="5849924"/>
            <a:ext cx="2004969" cy="789963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Quentin GANS</a:t>
            </a:r>
          </a:p>
          <a:p>
            <a:r>
              <a:rPr lang="fr-FR" dirty="0"/>
              <a:t>Florian BORIE </a:t>
            </a:r>
          </a:p>
          <a:p>
            <a:r>
              <a:rPr lang="fr-FR" dirty="0"/>
              <a:t>Thomas HATUEL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B6DD7-C776-4C4C-B0EA-4F540A881370}"/>
              </a:ext>
            </a:extLst>
          </p:cNvPr>
          <p:cNvSpPr txBox="1"/>
          <p:nvPr/>
        </p:nvSpPr>
        <p:spPr>
          <a:xfrm>
            <a:off x="2949630" y="2471951"/>
            <a:ext cx="5852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GamingKeys</a:t>
            </a:r>
          </a:p>
        </p:txBody>
      </p:sp>
    </p:spTree>
    <p:extLst>
      <p:ext uri="{BB962C8B-B14F-4D97-AF65-F5344CB8AC3E}">
        <p14:creationId xmlns:p14="http://schemas.microsoft.com/office/powerpoint/2010/main" val="13039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F1860-0180-4998-88FF-4A68A3F7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87" y="360439"/>
            <a:ext cx="3086990" cy="72174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C65DE-6323-4049-AD32-F71B0860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dirty="0"/>
              <a:t>Qu’est ce que GamingKeys ?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Présentation du site (Accueil, catégorie)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/>
              <a:t>Améliorations ?</a:t>
            </a:r>
          </a:p>
        </p:txBody>
      </p:sp>
    </p:spTree>
    <p:extLst>
      <p:ext uri="{BB962C8B-B14F-4D97-AF65-F5344CB8AC3E}">
        <p14:creationId xmlns:p14="http://schemas.microsoft.com/office/powerpoint/2010/main" val="20377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D5A4F-677C-42F6-934F-9FB6211E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85606"/>
            <a:ext cx="9404723" cy="1400530"/>
          </a:xfrm>
        </p:spPr>
        <p:txBody>
          <a:bodyPr/>
          <a:lstStyle/>
          <a:p>
            <a:r>
              <a:rPr lang="fr-FR" dirty="0"/>
              <a:t>Qu’est ce que GamingKeys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7899F3-6762-4948-A85B-C4E992FD31C9}"/>
              </a:ext>
            </a:extLst>
          </p:cNvPr>
          <p:cNvSpPr txBox="1"/>
          <p:nvPr/>
        </p:nvSpPr>
        <p:spPr>
          <a:xfrm>
            <a:off x="1393638" y="4449339"/>
            <a:ext cx="3706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RÉFÉRENCEMENT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8F6955-2DDD-4504-B8F7-7D76B06A57B0}"/>
              </a:ext>
            </a:extLst>
          </p:cNvPr>
          <p:cNvSpPr txBox="1"/>
          <p:nvPr/>
        </p:nvSpPr>
        <p:spPr>
          <a:xfrm>
            <a:off x="1393638" y="3422052"/>
            <a:ext cx="3565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Jeux vidéo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0DF070-C542-40CB-A5AA-4C25DAC4ED21}"/>
              </a:ext>
            </a:extLst>
          </p:cNvPr>
          <p:cNvSpPr txBox="1"/>
          <p:nvPr/>
        </p:nvSpPr>
        <p:spPr>
          <a:xfrm>
            <a:off x="1393638" y="2425541"/>
            <a:ext cx="34310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E-commerce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6A693329-EF9D-4B17-83F4-4198DFD8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41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27018-F621-4B8B-8FAC-64BBE2A2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250" y="452718"/>
            <a:ext cx="6501309" cy="1048911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A2CF39-09A4-4B8B-8DE4-6A0C26F9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3" y="1545502"/>
            <a:ext cx="5134062" cy="322469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410B6B-D585-46DF-967F-F7A00FA7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26" y="1541646"/>
            <a:ext cx="5732781" cy="322468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739A04-BF0C-4214-8AD6-55AF0785E7D7}"/>
              </a:ext>
            </a:extLst>
          </p:cNvPr>
          <p:cNvSpPr txBox="1"/>
          <p:nvPr/>
        </p:nvSpPr>
        <p:spPr>
          <a:xfrm>
            <a:off x="4328719" y="5419288"/>
            <a:ext cx="29722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/>
              <a:t>PAGE D’ACCUEIL</a:t>
            </a:r>
          </a:p>
        </p:txBody>
      </p:sp>
    </p:spTree>
    <p:extLst>
      <p:ext uri="{BB962C8B-B14F-4D97-AF65-F5344CB8AC3E}">
        <p14:creationId xmlns:p14="http://schemas.microsoft.com/office/powerpoint/2010/main" val="27722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88FC6D69-01E6-4EA8-B208-D357156C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125" y="1600223"/>
            <a:ext cx="4549895" cy="255931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CB71BA-A54B-4B8C-A196-2360A2C9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800" y="528219"/>
            <a:ext cx="6392252" cy="772075"/>
          </a:xfrm>
        </p:spPr>
        <p:txBody>
          <a:bodyPr/>
          <a:lstStyle/>
          <a:p>
            <a:r>
              <a:rPr lang="fr-FR" dirty="0"/>
              <a:t>Présentation du site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CB12A52-74CF-4A43-BA06-A8DA7830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541" y="1600223"/>
            <a:ext cx="4549896" cy="2559317"/>
          </a:xfr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C00FBD1-2CED-4484-82EC-ACBE9578BBE1}"/>
              </a:ext>
            </a:extLst>
          </p:cNvPr>
          <p:cNvSpPr txBox="1"/>
          <p:nvPr/>
        </p:nvSpPr>
        <p:spPr>
          <a:xfrm>
            <a:off x="4261608" y="4907560"/>
            <a:ext cx="3391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/>
              <a:t>Page D’action PC</a:t>
            </a:r>
          </a:p>
        </p:txBody>
      </p:sp>
    </p:spTree>
    <p:extLst>
      <p:ext uri="{BB962C8B-B14F-4D97-AF65-F5344CB8AC3E}">
        <p14:creationId xmlns:p14="http://schemas.microsoft.com/office/powerpoint/2010/main" val="27387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DF82D-850E-49C2-BE18-8F10494A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56" y="419162"/>
            <a:ext cx="4295005" cy="805631"/>
          </a:xfrm>
        </p:spPr>
        <p:txBody>
          <a:bodyPr/>
          <a:lstStyle/>
          <a:p>
            <a:r>
              <a:rPr lang="fr-FR" dirty="0"/>
              <a:t>Améliorations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14D88-0894-42A0-A206-3CBA543F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Boutons pour les logs</a:t>
            </a:r>
          </a:p>
          <a:p>
            <a:r>
              <a:rPr lang="fr-FR" dirty="0"/>
              <a:t>Intégration du PHP</a:t>
            </a:r>
          </a:p>
          <a:p>
            <a:r>
              <a:rPr lang="fr-FR" dirty="0"/>
              <a:t>Ajout d’un sélecteur pour les différentes catégories</a:t>
            </a:r>
          </a:p>
          <a:p>
            <a:r>
              <a:rPr lang="fr-FR" dirty="0"/>
              <a:t>Terminer les présentations des pages sur la description des jeux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141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</TotalTime>
  <Words>71</Words>
  <Application>Microsoft Office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DEV WEB</vt:lpstr>
      <vt:lpstr>SOMMAIRE</vt:lpstr>
      <vt:lpstr>Qu’est ce que GamingKeys ?</vt:lpstr>
      <vt:lpstr>Présentation du site </vt:lpstr>
      <vt:lpstr>Présentation du site </vt:lpstr>
      <vt:lpstr>Améliorations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WEB</dc:title>
  <dc:creator>HATUEL Thomas</dc:creator>
  <cp:lastModifiedBy>florian borie</cp:lastModifiedBy>
  <cp:revision>10</cp:revision>
  <dcterms:created xsi:type="dcterms:W3CDTF">2018-01-29T14:06:17Z</dcterms:created>
  <dcterms:modified xsi:type="dcterms:W3CDTF">2018-01-30T17:11:44Z</dcterms:modified>
</cp:coreProperties>
</file>